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9" r:id="rId2"/>
    <p:sldId id="271" r:id="rId3"/>
    <p:sldId id="260" r:id="rId4"/>
    <p:sldId id="273" r:id="rId5"/>
    <p:sldId id="287" r:id="rId6"/>
    <p:sldId id="277" r:id="rId7"/>
    <p:sldId id="288" r:id="rId8"/>
    <p:sldId id="274" r:id="rId9"/>
    <p:sldId id="276" r:id="rId10"/>
    <p:sldId id="278" r:id="rId11"/>
    <p:sldId id="279" r:id="rId12"/>
    <p:sldId id="280" r:id="rId13"/>
    <p:sldId id="281" r:id="rId14"/>
    <p:sldId id="284" r:id="rId15"/>
    <p:sldId id="282" r:id="rId16"/>
    <p:sldId id="283" r:id="rId17"/>
    <p:sldId id="285" r:id="rId18"/>
    <p:sldId id="286" r:id="rId19"/>
    <p:sldId id="289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100700"/>
    <a:srgbClr val="D5F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7" d="100"/>
          <a:sy n="67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7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6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3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0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87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22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9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9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19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1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hyperlink" Target="http://infourok.ru/go.html?href=http://www.etnic.ru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1680">
              <a:schemeClr val="accent6">
                <a:lumMod val="75000"/>
              </a:schemeClr>
            </a:gs>
            <a:gs pos="86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9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53" y="-2949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75" y="-295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64" y="139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42" y="-2915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31" y="-3359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3649" y="523649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0132" y="53232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5106" y="195596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0163" y="194130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1250" y="338827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5335" y="338827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5338" y="479361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1250" y="4830155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5334" y="594639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5107" y="5949338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43901" y="1915352"/>
            <a:ext cx="6332779" cy="145576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257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Хантыйский орнамент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1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" y="647004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86" y="648020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48819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41" y="647004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89" y="648819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3" y="647004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97" y="648819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06630" y="654799"/>
            <a:ext cx="8141461" cy="46166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МБОУ «</a:t>
            </a:r>
            <a:r>
              <a:rPr lang="ru-RU" sz="2400" b="1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Аганская</a:t>
            </a:r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 СОШ» дошкольные группы</a:t>
            </a:r>
            <a:endParaRPr lang="ru-RU" sz="2400" b="1" dirty="0">
              <a:solidFill>
                <a:srgbClr val="0070C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4279" y="1023544"/>
            <a:ext cx="5142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Презентация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23" y="3019745"/>
            <a:ext cx="2315311" cy="3410468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6" y="2529485"/>
            <a:ext cx="2014279" cy="2206114"/>
          </a:xfrm>
          <a:prstGeom prst="rect">
            <a:avLst/>
          </a:prstGeom>
          <a:scene3d>
            <a:camera prst="orthographicFront">
              <a:rot lat="21599992" lon="0" rev="1500000"/>
            </a:camera>
            <a:lightRig rig="threePt" dir="t"/>
          </a:scene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04" y="3359491"/>
            <a:ext cx="2994902" cy="2867120"/>
          </a:xfrm>
          <a:prstGeom prst="rect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</p:pic>
      <p:sp>
        <p:nvSpPr>
          <p:cNvPr id="31" name="TextBox 30"/>
          <p:cNvSpPr txBox="1"/>
          <p:nvPr/>
        </p:nvSpPr>
        <p:spPr>
          <a:xfrm>
            <a:off x="579586" y="5135067"/>
            <a:ext cx="274720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Выполнила: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Худякова Е.В.,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оспитатель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6"/>
          <a:stretch/>
        </p:blipFill>
        <p:spPr>
          <a:xfrm>
            <a:off x="12576" y="1658705"/>
            <a:ext cx="9144000" cy="5199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245929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«След соболя»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79798" r="15738" b="3402"/>
          <a:stretch/>
        </p:blipFill>
        <p:spPr>
          <a:xfrm>
            <a:off x="2315746" y="1412776"/>
            <a:ext cx="4800539" cy="122413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78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188640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«Березовая ветка»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7606"/>
            <a:ext cx="9144000" cy="17466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2" t="5900" r="5901" b="71000"/>
          <a:stretch/>
        </p:blipFill>
        <p:spPr>
          <a:xfrm>
            <a:off x="3131840" y="1185464"/>
            <a:ext cx="3888432" cy="17714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666" y="973695"/>
            <a:ext cx="4111302" cy="56882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17" y="2253503"/>
            <a:ext cx="3536850" cy="35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6015" y="404664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«Дом»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" r="-2222"/>
          <a:stretch/>
        </p:blipFill>
        <p:spPr>
          <a:xfrm>
            <a:off x="107504" y="1556792"/>
            <a:ext cx="5256584" cy="4912047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0" t="27951" b="37400"/>
          <a:stretch/>
        </p:blipFill>
        <p:spPr>
          <a:xfrm>
            <a:off x="5580112" y="2132856"/>
            <a:ext cx="3360864" cy="2808312"/>
          </a:xfrm>
          <a:prstGeom prst="trapezoid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80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62355" r="33463"/>
          <a:stretch/>
        </p:blipFill>
        <p:spPr>
          <a:xfrm>
            <a:off x="4932040" y="1480824"/>
            <a:ext cx="3319944" cy="2884279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27"/>
            <a:ext cx="4529311" cy="45619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2433" y="357715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«Солнце»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0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6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332656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«Луна»</a:t>
            </a:r>
            <a:endParaRPr lang="ru-RU" sz="32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2" t="46456" r="35935" b="33463"/>
          <a:stretch/>
        </p:blipFill>
        <p:spPr>
          <a:xfrm>
            <a:off x="2267744" y="1556792"/>
            <a:ext cx="2599758" cy="2341336"/>
          </a:xfrm>
          <a:prstGeom prst="ellipse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3460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07866" y="420126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«Лебедь»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911205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76"/>
            <a:ext cx="3573405" cy="5008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99173"/>
            <a:ext cx="5832648" cy="35588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14563" r="56201" b="60631"/>
          <a:stretch/>
        </p:blipFill>
        <p:spPr>
          <a:xfrm>
            <a:off x="4720774" y="1357895"/>
            <a:ext cx="2592288" cy="2474457"/>
          </a:xfrm>
          <a:prstGeom prst="ellipse">
            <a:avLst/>
          </a:prstGeom>
          <a:ln w="38100">
            <a:solidFill>
              <a:srgbClr val="00B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57" y="4313256"/>
            <a:ext cx="3100934" cy="17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07866" y="420126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«Тетерев»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7606"/>
            <a:ext cx="9144000" cy="1746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4" t="12616" r="8750" b="59479"/>
          <a:stretch/>
        </p:blipFill>
        <p:spPr>
          <a:xfrm>
            <a:off x="5724128" y="1318361"/>
            <a:ext cx="2304256" cy="1944095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07" y="2897163"/>
            <a:ext cx="5326842" cy="3398815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957"/>
            <a:ext cx="3573405" cy="50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9872" y="345091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«Шишка»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7606"/>
            <a:ext cx="9144000" cy="17466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6" y="116632"/>
            <a:ext cx="37596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08" y="3204724"/>
            <a:ext cx="3181409" cy="2269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43706" r="54818" b="31488"/>
          <a:stretch/>
        </p:blipFill>
        <p:spPr>
          <a:xfrm>
            <a:off x="4657680" y="1220834"/>
            <a:ext cx="2352266" cy="1975903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72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07866" y="420126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«Глухарь»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7606"/>
            <a:ext cx="9144000" cy="1746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0" r="68112"/>
          <a:stretch/>
        </p:blipFill>
        <p:spPr>
          <a:xfrm>
            <a:off x="5930328" y="1323868"/>
            <a:ext cx="2915816" cy="2636912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51151"/>
            <a:ext cx="3024336" cy="2773748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1" y="1196752"/>
            <a:ext cx="3573405" cy="50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5" y="400908"/>
            <a:ext cx="1274847" cy="1073752"/>
          </a:xfrm>
          <a:prstGeom prst="ellipse">
            <a:avLst/>
          </a:prstGeom>
          <a:scene3d>
            <a:camera prst="orthographicFront">
              <a:rot lat="0" lon="0" rev="19799999"/>
            </a:camera>
            <a:lightRig rig="threePt" dir="t"/>
          </a:scene3d>
        </p:spPr>
      </p:pic>
      <p:pic>
        <p:nvPicPr>
          <p:cNvPr id="18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3" y="363390"/>
            <a:ext cx="1441628" cy="1196179"/>
          </a:xfrm>
          <a:prstGeom prst="ellipse">
            <a:avLst/>
          </a:prstGeom>
          <a:noFill/>
          <a:scene3d>
            <a:camera prst="orthographicFront">
              <a:rot lat="0" lon="60000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7" y="483041"/>
            <a:ext cx="4896544" cy="497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" y="646635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98" y="648064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87" y="646635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7" y="647298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9303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68" y="6466349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9" y="649303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" y="867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68" y="-1065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6" y="867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97" y="15895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48" y="-459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8" y="-459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73" y="-4598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9704" y="1007417"/>
            <a:ext cx="74779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, serif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, serif"/>
              </a:rPr>
              <a:t>Источником </a:t>
            </a:r>
            <a:r>
              <a:rPr lang="ru-RU" sz="2400" dirty="0">
                <a:solidFill>
                  <a:srgbClr val="000000"/>
                </a:solidFill>
                <a:latin typeface="Times New Roman, serif"/>
              </a:rPr>
              <a:t>создания орнамента была сама природа. </a:t>
            </a:r>
            <a:r>
              <a:rPr lang="ru-RU" sz="2400" dirty="0" smtClean="0">
                <a:solidFill>
                  <a:srgbClr val="000000"/>
                </a:solidFill>
                <a:latin typeface="Times New Roman, serif"/>
              </a:rPr>
              <a:t>Орнаменты </a:t>
            </a:r>
            <a:r>
              <a:rPr lang="ru-RU" sz="2400" dirty="0">
                <a:solidFill>
                  <a:srgbClr val="000000"/>
                </a:solidFill>
                <a:latin typeface="Times New Roman, serif"/>
              </a:rPr>
              <a:t>одежды ханты </a:t>
            </a:r>
            <a:r>
              <a:rPr lang="ru-RU" sz="2400" dirty="0" smtClean="0">
                <a:solidFill>
                  <a:srgbClr val="000000"/>
                </a:solidFill>
                <a:latin typeface="Times New Roman, serif"/>
              </a:rPr>
              <a:t>имеют </a:t>
            </a:r>
            <a:r>
              <a:rPr lang="ru-RU" sz="2400" dirty="0">
                <a:solidFill>
                  <a:srgbClr val="000000"/>
                </a:solidFill>
                <a:latin typeface="Times New Roman, serif"/>
              </a:rPr>
              <a:t>символическое значение и заключают в себе образы священных растений и животных, с помощью которых человек выражает своё отношение к явлениям природы. В орнаментах цвет также имеет символическое значение: белый – цвет снега – удачу; красный – благополучие, синий – реки, озера; зеленый – тайга; желтый – солнце – радость, чёрный – символ подземного мира</a:t>
            </a:r>
            <a:r>
              <a:rPr lang="ru-RU" sz="2400" dirty="0" smtClean="0">
                <a:solidFill>
                  <a:srgbClr val="000000"/>
                </a:solidFill>
                <a:latin typeface="Times New Roman, serif"/>
              </a:rPr>
              <a:t>.</a:t>
            </a:r>
            <a:endParaRPr lang="ru-RU" sz="24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7" name="Рисунок 36" descr="http://doc4web.ru/uploads/files/40/39208/hello_html_ma6a931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698" y="5141330"/>
            <a:ext cx="3874145" cy="129614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42" y="5135688"/>
            <a:ext cx="4252397" cy="126644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58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" y="646635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98" y="648064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87" y="646635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7" y="647298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9303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68" y="6466349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9" y="649303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" y="867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68" y="-1065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6" y="867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97" y="15895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48" y="-459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8" y="-459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73" y="-4598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t="9445" r="13330"/>
          <a:stretch/>
        </p:blipFill>
        <p:spPr>
          <a:xfrm>
            <a:off x="72622" y="759374"/>
            <a:ext cx="4296932" cy="5177212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369554" y="374361"/>
            <a:ext cx="4774445" cy="5632311"/>
          </a:xfrm>
          <a:prstGeom prst="rect">
            <a:avLst/>
          </a:prstGeom>
          <a:noFill/>
          <a:effectLst>
            <a:glow>
              <a:schemeClr val="accent1">
                <a:alpha val="46000"/>
              </a:schemeClr>
            </a:glow>
            <a:outerShdw blurRad="50800" dist="50800" dir="606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75000"/>
              </a:schemeClr>
            </a:extrusion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  <a:t>Хантыйские орнаменты красивы –</a:t>
            </a:r>
            <a:b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</a:br>
            <a: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  <a:t>В них все приметы родины моей.</a:t>
            </a:r>
            <a:b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</a:br>
            <a: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  <a:t>Ты больше не найдешь по всей России</a:t>
            </a:r>
            <a:b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</a:br>
            <a: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  <a:t>Таких цветов и сказочных зверей.</a:t>
            </a:r>
            <a:b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</a:br>
            <a: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  <a:t>Узоры на одежде и посуде</a:t>
            </a:r>
            <a:b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</a:br>
            <a: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  <a:t>Красны, как солнце, и белы, как снег, -</a:t>
            </a:r>
            <a:b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</a:br>
            <a: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  <a:t>На них сызмальства глядя, наши люди</a:t>
            </a:r>
            <a:b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</a:br>
            <a:r>
              <a:rPr lang="ru-RU" sz="2400" b="1" dirty="0">
                <a:solidFill>
                  <a:srgbClr val="A40000"/>
                </a:solidFill>
                <a:latin typeface="Times" panose="02020603050405020304" pitchFamily="18" charset="0"/>
              </a:rPr>
              <a:t>С прекрасным не расстанутся навек.</a:t>
            </a:r>
            <a:r>
              <a:rPr lang="ru-RU" sz="2400" b="1" dirty="0">
                <a:solidFill>
                  <a:srgbClr val="00264E"/>
                </a:solidFill>
                <a:latin typeface="Times" panose="02020603050405020304" pitchFamily="18" charset="0"/>
              </a:rPr>
              <a:t/>
            </a:r>
            <a:br>
              <a:rPr lang="ru-RU" sz="2400" b="1" dirty="0">
                <a:solidFill>
                  <a:srgbClr val="00264E"/>
                </a:solidFill>
                <a:latin typeface="Times" panose="02020603050405020304" pitchFamily="18" charset="0"/>
              </a:rPr>
            </a:br>
            <a:r>
              <a:rPr lang="ru-RU" sz="2400" b="1" dirty="0">
                <a:solidFill>
                  <a:srgbClr val="00264E"/>
                </a:solidFill>
                <a:latin typeface="Times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264E"/>
                </a:solidFill>
                <a:latin typeface="Times" panose="02020603050405020304" pitchFamily="18" charset="0"/>
              </a:rPr>
              <a:t>(отрывок М</a:t>
            </a:r>
            <a:r>
              <a:rPr lang="ru-RU" sz="2400" dirty="0">
                <a:solidFill>
                  <a:srgbClr val="00264E"/>
                </a:solidFill>
                <a:latin typeface="Times" panose="02020603050405020304" pitchFamily="18" charset="0"/>
              </a:rPr>
              <a:t>. Шульгин)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22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рубая трава - Стоковое векторное изображение Tawng #6518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75834"/>
            <a:ext cx="4139952" cy="25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грубая трава - Стоковое векторное изображение Tawng #6518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4248009"/>
            <a:ext cx="5002265" cy="25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" y="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77" y="-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52" y="0"/>
            <a:ext cx="628925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28" y="-2"/>
            <a:ext cx="628925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64" y="14745"/>
            <a:ext cx="628925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88" y="0"/>
            <a:ext cx="628925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17" y="-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53" y="-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gigabaza.ru/images/27/52215/44d444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0" r="36560"/>
          <a:stretch/>
        </p:blipFill>
        <p:spPr bwMode="auto">
          <a:xfrm>
            <a:off x="8245089" y="-2919"/>
            <a:ext cx="385013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gigabaza.ru/images/27/52215/44d4447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0" r="36560"/>
          <a:stretch/>
        </p:blipFill>
        <p:spPr bwMode="auto">
          <a:xfrm>
            <a:off x="8644133" y="-2919"/>
            <a:ext cx="498085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77302" y="1640440"/>
            <a:ext cx="5406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1. http</a:t>
            </a:r>
            <a:r>
              <a:rPr lang="ru-RU" sz="2000" b="1" dirty="0"/>
              <a:t>://www.desertart.ru/litcoment.php?id=62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68245" y="593557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используемых источников:</a:t>
            </a:r>
            <a:endParaRPr lang="ru-RU" sz="32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9228" y="3219936"/>
            <a:ext cx="6824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3. Орнаментальное </a:t>
            </a:r>
            <a:r>
              <a:rPr lang="ru-RU" b="1" dirty="0">
                <a:solidFill>
                  <a:srgbClr val="000000"/>
                </a:solidFill>
                <a:latin typeface="Times New Roman, serif"/>
              </a:rPr>
              <a:t>искусство коренных народов Севера</a:t>
            </a:r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, serif"/>
              </a:rPr>
              <a:t>[Электронный ресурс].URL: http://rudocs.exdat.com</a:t>
            </a:r>
            <a:endParaRPr lang="ru-RU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228" y="2328710"/>
            <a:ext cx="8454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2. Северный </a:t>
            </a:r>
            <a:r>
              <a:rPr lang="ru-RU" b="1" dirty="0">
                <a:solidFill>
                  <a:srgbClr val="000000"/>
                </a:solidFill>
                <a:latin typeface="Times New Roman, serif"/>
              </a:rPr>
              <a:t>орнамент. Коренные народы Севера в современном мире</a:t>
            </a:r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, serif"/>
              </a:rPr>
              <a:t>[Электронный ресурс].URL: </a:t>
            </a:r>
            <a:r>
              <a:rPr lang="ru-RU" b="1" dirty="0">
                <a:solidFill>
                  <a:srgbClr val="1DBEF1"/>
                </a:solidFill>
                <a:latin typeface="Times New Roman, serif"/>
                <a:hlinkClick r:id="rId7"/>
              </a:rPr>
              <a:t>http://www.etnic.ru</a:t>
            </a:r>
            <a:endParaRPr lang="ru-RU" b="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1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627"/>
            <a:ext cx="1441628" cy="1196179"/>
          </a:xfrm>
          <a:prstGeom prst="ellipse">
            <a:avLst/>
          </a:prstGeom>
          <a:noFill/>
          <a:scene3d>
            <a:camera prst="orthographicFront">
              <a:rot lat="0" lon="60000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8" y="489627"/>
            <a:ext cx="1525537" cy="1284898"/>
          </a:xfrm>
          <a:prstGeom prst="ellipse">
            <a:avLst/>
          </a:prstGeom>
          <a:scene3d>
            <a:camera prst="orthographicFront">
              <a:rot lat="0" lon="0" rev="19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496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483040"/>
            <a:ext cx="5264443" cy="7446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орнамент?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" y="646635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98" y="648064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87" y="646635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7" y="647298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9303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68" y="6466349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9" y="649303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" y="867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68" y="-1065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6" y="867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97" y="15895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48" y="-459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8" y="-459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73" y="-4598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8096" y="1417018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, serif"/>
              </a:rPr>
              <a:t>Орнамент</a:t>
            </a:r>
            <a:r>
              <a:rPr lang="ru-RU" sz="2800" dirty="0" smtClean="0">
                <a:latin typeface="Times New Roman, serif"/>
              </a:rPr>
              <a:t> </a:t>
            </a:r>
            <a:r>
              <a:rPr lang="ru-RU" sz="2800" dirty="0">
                <a:latin typeface="Times New Roman, serif"/>
              </a:rPr>
              <a:t>(</a:t>
            </a:r>
            <a:r>
              <a:rPr lang="ru-RU" sz="2800" dirty="0" smtClean="0">
                <a:latin typeface="Times New Roman, serif"/>
              </a:rPr>
              <a:t>от </a:t>
            </a:r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латинского 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языка-украшение) — это узор, основанный на повторе, предназначается для украшения различных предметов (одежда, посуда, </a:t>
            </a:r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оружие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и др.) </a:t>
            </a:r>
            <a:endParaRPr lang="ru-RU" sz="2800" dirty="0"/>
          </a:p>
        </p:txBody>
      </p:sp>
      <p:pic>
        <p:nvPicPr>
          <p:cNvPr id="18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" y="596489"/>
            <a:ext cx="1712236" cy="1420714"/>
          </a:xfrm>
          <a:prstGeom prst="ellipse">
            <a:avLst/>
          </a:prstGeom>
          <a:noFill/>
          <a:scene3d>
            <a:camera prst="orthographicFront">
              <a:rot lat="0" lon="60000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92" y="3663788"/>
            <a:ext cx="2670054" cy="2632708"/>
          </a:xfrm>
          <a:prstGeom prst="plaqu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35" y="483040"/>
            <a:ext cx="1667575" cy="1404531"/>
          </a:xfrm>
          <a:prstGeom prst="ellipse">
            <a:avLst/>
          </a:prstGeom>
          <a:scene3d>
            <a:camera prst="orthographicFront">
              <a:rot lat="0" lon="0" rev="19799999"/>
            </a:camera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9" y="3670422"/>
            <a:ext cx="2490513" cy="2708920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84" y="3670422"/>
            <a:ext cx="3452865" cy="2546501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9856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95">
              <a:schemeClr val="accent6">
                <a:lumMod val="0"/>
                <a:lumOff val="100000"/>
              </a:schemeClr>
            </a:gs>
            <a:gs pos="8084">
              <a:schemeClr val="accent6">
                <a:lumMod val="0"/>
                <a:lumOff val="100000"/>
              </a:schemeClr>
            </a:gs>
            <a:gs pos="30000">
              <a:srgbClr val="A3CA89"/>
            </a:gs>
            <a:gs pos="47000">
              <a:srgbClr val="B8D6A3"/>
            </a:gs>
            <a:gs pos="59000">
              <a:schemeClr val="accent6">
                <a:lumMod val="0"/>
                <a:lumOff val="100000"/>
              </a:schemeClr>
            </a:gs>
            <a:gs pos="1400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244" y="4685934"/>
            <a:ext cx="81369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, serif"/>
              </a:rPr>
              <a:t>Орнаменты</a:t>
            </a:r>
            <a:r>
              <a:rPr lang="ru-RU" sz="2000" dirty="0" smtClean="0">
                <a:solidFill>
                  <a:srgbClr val="FF0000"/>
                </a:solidFill>
                <a:latin typeface="Times New Roman, serif"/>
              </a:rPr>
              <a:t> </a:t>
            </a:r>
            <a:r>
              <a:rPr lang="ru-RU" sz="2000" dirty="0">
                <a:latin typeface="Times New Roman, serif"/>
              </a:rPr>
              <a:t>-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, serif"/>
              </a:rPr>
              <a:t>это геометрические фигуры,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, serif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, serif"/>
              </a:rPr>
              <a:t>они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, serif"/>
              </a:rPr>
              <a:t>состоят из треугольников, прямоугольников и квадратов, они обозначают солнце, землю, небо, зверей.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, serif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, serif"/>
              </a:rPr>
              <a:t>Орнаменты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, serif"/>
              </a:rPr>
              <a:t>возникали в результате наблюдений за окружающим миром.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0474" y="260581"/>
            <a:ext cx="5264443" cy="7446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орнамента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8949" y="2346667"/>
            <a:ext cx="900100" cy="895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491880" y="3384947"/>
            <a:ext cx="1330132" cy="9462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>
            <a:off x="364244" y="3311684"/>
            <a:ext cx="1214712" cy="1030870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5649447" y="2204296"/>
            <a:ext cx="1080120" cy="1180651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807672" y="1147549"/>
            <a:ext cx="914400" cy="9144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0324" y="1278986"/>
            <a:ext cx="914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29308" y="1198299"/>
            <a:ext cx="914400" cy="9144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16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34" y="355527"/>
            <a:ext cx="1274687" cy="1057661"/>
          </a:xfrm>
          <a:prstGeom prst="ellipse">
            <a:avLst/>
          </a:prstGeom>
          <a:noFill/>
          <a:scene3d>
            <a:camera prst="orthographicFront">
              <a:rot lat="0" lon="600000" rev="191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972965" y="1380822"/>
            <a:ext cx="1709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Зигзаг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0725" y="3660725"/>
            <a:ext cx="1694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Крест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59921" y="2503376"/>
            <a:ext cx="2162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Квадрат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22012" y="3625930"/>
            <a:ext cx="3126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Треугольник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00928" y="2563496"/>
            <a:ext cx="1366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Ромб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7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79597"/>
            <a:ext cx="1944216" cy="1158935"/>
          </a:xfrm>
          <a:prstGeom prst="rect">
            <a:avLst/>
          </a:prstGeom>
        </p:spPr>
      </p:pic>
      <p:pic>
        <p:nvPicPr>
          <p:cNvPr id="9" name="Рисунок 8" descr="http://doc4web.ru/uploads/files/40/39208/hello_html_ma6a931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943" y="1700808"/>
            <a:ext cx="3874145" cy="129614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7"/>
            <a:ext cx="9144000" cy="3982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73016"/>
            <a:ext cx="3303620" cy="2616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45"/>
            <a:ext cx="2915816" cy="17381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555937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«Волны»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1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07866" y="420126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«Щучьи зубы»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3847309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63" y="908720"/>
            <a:ext cx="3830267" cy="53688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08846"/>
            <a:ext cx="5832648" cy="3558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3630100"/>
            <a:ext cx="2088232" cy="2784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16" y="1557820"/>
            <a:ext cx="5108158" cy="115892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275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2" b="1"/>
          <a:stretch/>
        </p:blipFill>
        <p:spPr>
          <a:xfrm>
            <a:off x="0" y="1844824"/>
            <a:ext cx="9144000" cy="53776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281723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«Нарты»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http://doc4web.ru/uploads/files/40/39208/hello_html_52f79e3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1741" y="1346671"/>
            <a:ext cx="4620518" cy="99630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8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07866" y="420126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«Заячьи ушки»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98" y="1484784"/>
            <a:ext cx="5184576" cy="126644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69" y="5089893"/>
            <a:ext cx="9144000" cy="1746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712" y="2751228"/>
            <a:ext cx="2567279" cy="2830487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9" y="1268760"/>
            <a:ext cx="3573405" cy="50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13958 L 0.00399 0.13981 C 0.00329 0.14699 0.00347 0.15486 0.00243 0.16227 C 0.00191 0.16481 4.16667E-6 0.16643 -0.0007 0.16875 C -0.00157 0.1706 -0.00157 0.17291 -0.00226 0.17477 C -0.00365 0.17801 -0.00521 0.18055 -0.00695 0.1831 C -0.0125 0.1912 -0.01615 0.19699 -0.02257 0.20208 C -0.02466 0.20347 -0.02691 0.20463 -0.02882 0.20625 C -0.03212 0.20879 -0.03507 0.2118 -0.0382 0.21458 C -0.03976 0.21597 -0.04115 0.21805 -0.04289 0.21875 C -0.0724 0.22731 -0.05226 0.22245 -0.10382 0.22708 C -0.12622 0.23449 -0.09497 0.22453 -0.15382 0.23125 C -0.15816 0.23171 -0.16216 0.23426 -0.16632 0.23541 L -0.17414 0.23727 C -0.17622 0.23865 -0.17848 0.24004 -0.18039 0.24143 C -0.18212 0.24282 -0.18351 0.24467 -0.18507 0.2456 C -0.1882 0.24745 -0.19132 0.24838 -0.19445 0.24977 C -0.20122 0.25278 -0.19757 0.25139 -0.20539 0.25393 C -0.21441 0.26203 -0.20556 0.25486 -0.21945 0.26227 C -0.22171 0.26342 -0.22379 0.26504 -0.2257 0.26643 C -0.22743 0.26782 -0.22882 0.26967 -0.23039 0.2706 C -0.23108 0.27106 -0.24375 0.27754 -0.24757 0.27893 C -0.24966 0.27986 -0.25191 0.28032 -0.25382 0.28125 C -0.25556 0.28171 -0.25695 0.28264 -0.25851 0.2831 C -0.26268 0.28472 -0.26702 0.28565 -0.27101 0.28727 C -0.28299 0.29259 -0.27726 0.29074 -0.2882 0.29375 C -0.28976 0.29514 -0.29132 0.29676 -0.29289 0.29791 C -0.29966 0.30185 -0.30782 0.30347 -0.31476 0.30625 C -0.32275 0.30926 -0.32691 0.31227 -0.33507 0.31458 C -0.34184 0.3162 -0.34862 0.31736 -0.35539 0.31875 C -0.39271 0.32569 -0.36684 0.32014 -0.3882 0.325 C -0.39809 0.32338 -0.40816 0.32245 -0.41789 0.3206 C -0.41962 0.32037 -0.42118 0.31944 -0.42257 0.31875 C -0.42535 0.31736 -0.42778 0.31551 -0.43039 0.31458 C -0.43351 0.31342 -0.43664 0.31319 -0.43976 0.31227 C -0.44202 0.3118 -0.44393 0.31088 -0.44601 0.31041 C -0.44757 0.30903 -0.44896 0.30694 -0.4507 0.30625 C -0.45382 0.30486 -0.45695 0.30486 -0.46007 0.30393 C -0.46233 0.30347 -0.46424 0.30254 -0.46632 0.30208 C -0.46789 0.30069 -0.46927 0.29815 -0.47101 0.29791 C -0.48993 0.29352 -0.52118 0.29259 -0.53976 0.29143 C -0.55365 0.29328 -0.5632 0.29444 -0.57726 0.29791 C -0.5816 0.29884 -0.58559 0.30092 -0.58976 0.30208 C -0.59445 0.30301 -0.59914 0.30324 -0.60382 0.30393 C -0.60695 0.30463 -0.61007 0.30578 -0.6132 0.30625 C -0.63282 0.30879 -0.65921 0.30949 -0.67726 0.31041 C -0.76216 0.32639 -0.70052 0.31551 -0.91476 0.3081 C -0.96511 0.30648 -0.90521 0.30278 -0.94914 0.29977 L -0.98195 0.29791 L -0.99289 0.2956 C -0.99983 0.29421 -1.00799 0.29213 -1.01476 0.29143 C -1.02987 0.29051 -1.04497 0.29004 -1.06007 0.28958 C -1.06164 0.28819 -1.06355 0.28727 -1.06476 0.28541 C -1.06632 0.28287 -1.0665 0.2794 -1.06789 0.27708 C -1.06927 0.27453 -1.07101 0.27291 -1.07257 0.2706 C -1.07309 0.26875 -1.07344 0.26643 -1.07414 0.26458 C -1.075 0.26227 -1.07691 0.26065 -1.07726 0.2581 C -1.07761 0.25602 -1.07657 0.2537 -1.0757 0.25208 C -1.0724 0.24537 -1.07136 0.24583 -1.06632 0.24375 C -1.0632 0.24097 -1.06059 0.23657 -1.05695 0.23541 C -1.05278 0.23403 -1.04862 0.23287 -1.04445 0.23125 C -1.04046 0.2294 -1.03785 0.22801 -1.03351 0.22708 C -1.02987 0.22615 -1.02622 0.22569 -1.02257 0.22477 C -1.02101 0.2243 -1.01962 0.22291 -1.01789 0.22291 C -0.95539 0.22291 -0.9691 0.22083 -0.93664 0.22708 C -0.93351 0.22847 -0.93056 0.23032 -0.92726 0.23125 C -0.90712 0.23565 -0.88837 0.23611 -0.86789 0.23727 L -0.77882 0.2331 C -0.7665 0.2324 -0.77014 0.23032 -0.75851 0.22893 C -0.74237 0.22731 -0.72622 0.22639 -0.71007 0.22477 L -0.68976 0.22291 C -0.68681 0.22199 -0.68056 0.22083 -0.67726 0.21875 C -0.6757 0.21759 -0.67431 0.21551 -0.67257 0.21458 C -0.67118 0.21342 -0.66945 0.21342 -0.66789 0.21227 C -0.66632 0.21134 -0.66493 0.20949 -0.6632 0.2081 C -0.65921 0.20532 -0.65469 0.20324 -0.6507 0.19977 C -0.64914 0.19838 -0.64792 0.19629 -0.64601 0.1956 C -0.64046 0.19352 -0.62882 0.19143 -0.62882 0.19166 L -0.6382 0.19791 L -0.6382 0.19815 " pathEditMode="relative" rAng="0" ptsTypes="AAAAAAAAAAAAAAAAAAAAAAAAAAAAAAAAAAAAAAAAAAAAAAAAAAAAAAAAAAAAAAAAAAAAAAAAAAAAAA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80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07866" y="420126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«Рог оленя»</a:t>
            </a:r>
            <a:endParaRPr lang="ru-RU" sz="3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7606"/>
            <a:ext cx="9144000" cy="1746655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9" y="1268760"/>
            <a:ext cx="3573405" cy="50087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03" y="3212976"/>
            <a:ext cx="3324374" cy="3324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54200" r="48425" b="27951"/>
          <a:stretch/>
        </p:blipFill>
        <p:spPr>
          <a:xfrm>
            <a:off x="4051114" y="1642354"/>
            <a:ext cx="4536504" cy="122413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1148</TotalTime>
  <Words>189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Open Sans</vt:lpstr>
      <vt:lpstr>Times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179</cp:revision>
  <dcterms:created xsi:type="dcterms:W3CDTF">2015-05-16T18:09:05Z</dcterms:created>
  <dcterms:modified xsi:type="dcterms:W3CDTF">2018-04-10T16:40:55Z</dcterms:modified>
  <cp:contentStatus/>
</cp:coreProperties>
</file>